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59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van Wijgerden" initials="CvW" lastIdx="7" clrIdx="0">
    <p:extLst>
      <p:ext uri="{19B8F6BF-5375-455C-9EA6-DF929625EA0E}">
        <p15:presenceInfo xmlns:p15="http://schemas.microsoft.com/office/powerpoint/2012/main" userId="S::c.vanwijgerden@rsdkrh.nl::644feb83-58fc-4fe7-bbf2-7996164582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0E94C95-2FBE-E347-B3F7-667779154E29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ED0FB017-2753-814C-B88D-5FB8532223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B017-2753-814C-B88D-5FB853222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87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6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19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60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9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3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36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44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72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70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73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9171-EBD2-4CC5-AC57-4605A57E81E8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74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8236" y="250034"/>
            <a:ext cx="7886700" cy="1325563"/>
          </a:xfrm>
        </p:spPr>
        <p:txBody>
          <a:bodyPr>
            <a:normAutofit/>
          </a:bodyPr>
          <a:lstStyle/>
          <a:p>
            <a:r>
              <a:rPr lang="nl-NL" sz="35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Werkroute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317072"/>
            <a:ext cx="10515600" cy="5377343"/>
          </a:xfrm>
        </p:spPr>
        <p:txBody>
          <a:bodyPr>
            <a:normAutofit/>
          </a:bodyPr>
          <a:lstStyle/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Werkroute – ontstaan en uitleg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Indicatie Banenafspraak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Beschut werk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Loonkostensubsidie (LKS)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Enkele cijfers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Stellingen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Praktijkcasussen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Vragen? 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00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Indicatie Banenafspraak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Criteria: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Personen die door ziekte of gebrek niet zelfstandig het WML kunnen verdienen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Personen die uitsluitend met inzet van extra begeleiding (jobcoach) het WML kunnen verdienen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Beperkingen duren minimaal 6 maanden voort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Aanvragen via Aanvraag Arbeidsvermogen (ABA) bij UWV of via Praktijkroute </a:t>
            </a:r>
          </a:p>
          <a:p>
            <a:r>
              <a:rPr lang="nl-NL" sz="1800" dirty="0">
                <a:effectLst/>
                <a:latin typeface="Segoe UI" panose="020B0502040204020203" pitchFamily="34" charset="0"/>
              </a:rPr>
              <a:t>bepaalde categorieën zijn automatisch doelgroep (bijvoorbeeld jongeren van VSO of praktijkonderwijs)</a:t>
            </a:r>
            <a:endParaRPr lang="nl-NL" sz="15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6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2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Beschut werk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Personen die zijn aangewezen op </a:t>
            </a:r>
            <a:r>
              <a:rPr lang="nl-NL" sz="1600" b="1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technische en/of organisatorische aanpassingen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en/of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Aangewezen op </a:t>
            </a:r>
            <a:r>
              <a:rPr lang="nl-NL" sz="1600" b="1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permanent 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toezicht of </a:t>
            </a:r>
            <a:r>
              <a:rPr lang="nl-NL" sz="1600" b="1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intensieve begeleiding 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</a:t>
            </a:r>
            <a:r>
              <a:rPr lang="nl-NL" sz="1600" b="1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niet 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binnen redelijke grenzen door een </a:t>
            </a:r>
            <a:r>
              <a:rPr lang="nl-NL" sz="1600" b="1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reguliere werkgever 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kunnen worden gerealiseerd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Ziekte of gebrek is geen criterium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 twijfel wordt onderzoek ingezet (bv. Psychologisch onderzoek)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Gemeente (=Werkroute) zorg voor een dienstbetrekking/baan waar de klant in een beschutte omgeving en onder aangepaste omstandigheden kan werken</a:t>
            </a: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 Participatiewet is niet van toepassing: </a:t>
            </a:r>
            <a:r>
              <a:rPr lang="nl-NL" sz="1600" dirty="0" err="1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wajong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1600" dirty="0" err="1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wia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1600" dirty="0" err="1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1600" dirty="0" err="1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nug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bijstand kan het aanvragen.</a:t>
            </a: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Loonkostensubsidie (LKS)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loonkostensubsidie vergoedt het verschil tussen loonwaarde en minimumloon. </a:t>
            </a:r>
            <a:b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6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Werkgever betaalt 100% loon en bij loonwaarde van 60% krijgt werkgever 40% LKS (+ 23,5% werkgeverslasten)</a:t>
            </a:r>
            <a:b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6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 err="1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Loonwaardemeting</a:t>
            </a:r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(Tempo, Kwaliteit, Inzetbaarheid)</a:t>
            </a:r>
            <a:b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6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Alleen voor mensen met indicatie Baanafspraak of Beschut Werk</a:t>
            </a:r>
            <a:b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6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Forfaitaire (op voorhand) LKS van 50% voor mensen met indicatie Baanafspraak voor 6 maanden</a:t>
            </a:r>
            <a:b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600" dirty="0">
              <a:solidFill>
                <a:schemeClr val="tx1">
                  <a:alpha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solidFill>
                  <a:schemeClr val="tx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Bij ziekte wordt LKS (in theorie) stopgezet voor de periode, omdat no-riskpolis dan wordt uitbetaald.</a:t>
            </a: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6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Enkele cijfers eind maart 2022: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682 klanten bij Werkroute</a:t>
            </a:r>
          </a:p>
          <a:p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van de klanten met Indicatie Banenafspraak is aan het werk</a:t>
            </a:r>
          </a:p>
          <a:p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klanten die aan het werk zijn via Beschut Werk</a:t>
            </a: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6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Stellingen: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Waar of niet waar? 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Alle klanten met een arbeidsbeperking zitten bij Werkroute.</a:t>
            </a: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/>
              <a:t>Alle leerlingen die van het Praktijkonderwijs of van Speciaal onderwijs komen (de zogenaamde Pro/Vso-scholen) hebben een Indicatie Banenafspraak.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Praktijkcasussen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Bloemiste</a:t>
            </a: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Nauwe samenwerking 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Jobcoach over een klant</a:t>
            </a: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PGA melding</a:t>
            </a: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Zorgmelding</a:t>
            </a:r>
          </a:p>
        </p:txBody>
      </p:sp>
    </p:spTree>
    <p:extLst>
      <p:ext uri="{BB962C8B-B14F-4D97-AF65-F5344CB8AC3E}">
        <p14:creationId xmlns:p14="http://schemas.microsoft.com/office/powerpoint/2010/main" val="2003309981"/>
      </p:ext>
    </p:extLst>
  </p:cSld>
  <p:clrMapOvr>
    <a:masterClrMapping/>
  </p:clrMapOvr>
</p:sld>
</file>

<file path=ppt/theme/theme1.xml><?xml version="1.0" encoding="utf-8"?>
<a:theme xmlns:a="http://schemas.openxmlformats.org/drawingml/2006/main" name="RSD_Powerpoint_DEF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D_Powerpoint_DEF" id="{4003F1B3-CB43-43E3-9ED8-13C85995D97D}" vid="{EBA10CAA-6779-4E6D-8D71-0688D2A730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E81CF0F7BDE409A8A17608EAB4694" ma:contentTypeVersion="10" ma:contentTypeDescription="Een nieuw document maken." ma:contentTypeScope="" ma:versionID="b2dd044bec65cff8575a87700a6e4bfd">
  <xsd:schema xmlns:xsd="http://www.w3.org/2001/XMLSchema" xmlns:xs="http://www.w3.org/2001/XMLSchema" xmlns:p="http://schemas.microsoft.com/office/2006/metadata/properties" xmlns:ns2="6eedb777-f999-4bcc-9d47-d0715b8c611f" targetNamespace="http://schemas.microsoft.com/office/2006/metadata/properties" ma:root="true" ma:fieldsID="af31edb4845772c4964ff7dee90b4377" ns2:_="">
    <xsd:import namespace="6eedb777-f999-4bcc-9d47-d0715b8c61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db777-f999-4bcc-9d47-d0715b8c6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ED5114-02E7-411A-AB96-DA97DA4EA4B1}"/>
</file>

<file path=customXml/itemProps2.xml><?xml version="1.0" encoding="utf-8"?>
<ds:datastoreItem xmlns:ds="http://schemas.openxmlformats.org/officeDocument/2006/customXml" ds:itemID="{AE86CA8F-8278-441E-9494-C3F63CE64BAF}"/>
</file>

<file path=customXml/itemProps3.xml><?xml version="1.0" encoding="utf-8"?>
<ds:datastoreItem xmlns:ds="http://schemas.openxmlformats.org/officeDocument/2006/customXml" ds:itemID="{A08B0735-A9B0-405C-8284-E379EB0EAD3D}"/>
</file>

<file path=docProps/app.xml><?xml version="1.0" encoding="utf-8"?>
<Properties xmlns="http://schemas.openxmlformats.org/officeDocument/2006/extended-properties" xmlns:vt="http://schemas.openxmlformats.org/officeDocument/2006/docPropsVTypes">
  <Template>RSD_Powerpoint_DEF2</Template>
  <TotalTime>185</TotalTime>
  <Words>354</Words>
  <Application>Microsoft Office PowerPoint</Application>
  <PresentationFormat>Breedbeeld</PresentationFormat>
  <Paragraphs>56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Verdana</vt:lpstr>
      <vt:lpstr>RSD_Powerpoint_DEF2</vt:lpstr>
      <vt:lpstr>Werkroute</vt:lpstr>
      <vt:lpstr>Indicatie Banenafspraak</vt:lpstr>
      <vt:lpstr>Beschut werk</vt:lpstr>
      <vt:lpstr>Loonkostensubsidie (LKS)</vt:lpstr>
      <vt:lpstr>Enkele cijfers eind maart 2022: </vt:lpstr>
      <vt:lpstr>Stellingen: Waar of niet waar? </vt:lpstr>
      <vt:lpstr>Praktijkcasussen</vt:lpstr>
    </vt:vector>
  </TitlesOfParts>
  <Company>Regionale ICT Dienst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Handleiding Powerpoint RSD</dc:title>
  <dc:creator>Jellinka Kuik</dc:creator>
  <cp:lastModifiedBy>Kristoff van Spaendonk</cp:lastModifiedBy>
  <cp:revision>14</cp:revision>
  <cp:lastPrinted>2022-05-03T12:08:21Z</cp:lastPrinted>
  <dcterms:created xsi:type="dcterms:W3CDTF">2017-07-03T09:24:24Z</dcterms:created>
  <dcterms:modified xsi:type="dcterms:W3CDTF">2022-05-10T09:01:01Z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0x010100C20E81CF0F7BDE409A8A17608EAB4694</vt:lpwstr>
  </property>
</Properties>
</file>