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92" r:id="rId3"/>
    <p:sldId id="280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8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4C95-2FBE-E347-B3F7-667779154E29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B017-2753-814C-B88D-5FB8532223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6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19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6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9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3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6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4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5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72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0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73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9171-EBD2-4CC5-AC57-4605A57E81E8}" type="datetimeFigureOut">
              <a:rPr lang="nl-NL" smtClean="0"/>
              <a:t>6-5-2022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52F-90A1-42A5-ACC3-8688AD5FF0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74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DAA12-4779-423A-84CD-6A2DDC57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3181854"/>
          </a:xfrm>
        </p:spPr>
        <p:txBody>
          <a:bodyPr>
            <a:normAutofit fontScale="90000"/>
          </a:bodyPr>
          <a:lstStyle/>
          <a:p>
            <a:r>
              <a:rPr lang="nl-NL" sz="5000" b="1" dirty="0">
                <a:solidFill>
                  <a:srgbClr val="0097DB"/>
                </a:solidFill>
              </a:rPr>
              <a:t>         </a:t>
            </a:r>
            <a:br>
              <a:rPr lang="nl-NL" sz="5000" b="1" dirty="0">
                <a:solidFill>
                  <a:srgbClr val="0097DB"/>
                </a:solidFill>
              </a:rPr>
            </a:br>
            <a:br>
              <a:rPr lang="nl-NL" sz="5000" b="1" dirty="0">
                <a:solidFill>
                  <a:srgbClr val="0097DB"/>
                </a:solidFill>
              </a:rPr>
            </a:br>
            <a:br>
              <a:rPr lang="nl-NL" sz="5000" b="1" dirty="0">
                <a:solidFill>
                  <a:srgbClr val="0097DB"/>
                </a:solidFill>
              </a:rPr>
            </a:br>
            <a:br>
              <a:rPr lang="nl-NL" sz="5000" b="1" dirty="0">
                <a:solidFill>
                  <a:srgbClr val="0097DB"/>
                </a:solidFill>
              </a:rPr>
            </a:br>
            <a:r>
              <a:rPr lang="nl-NL" sz="5000" b="1" dirty="0">
                <a:solidFill>
                  <a:srgbClr val="0097DB"/>
                </a:solidFill>
              </a:rPr>
              <a:t>Welkom!</a:t>
            </a:r>
            <a:br>
              <a:rPr lang="nl-NL" sz="5000" b="1" dirty="0">
                <a:solidFill>
                  <a:srgbClr val="0097DB"/>
                </a:solidFill>
              </a:rPr>
            </a:br>
            <a:r>
              <a:rPr lang="nl-NL" sz="5000" b="1" dirty="0">
                <a:solidFill>
                  <a:srgbClr val="0097DB"/>
                </a:solidFill>
              </a:rPr>
              <a:t>Presentatie nieuwe Wet Inburgering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EE521D-0E70-45A8-9FA5-4C4BB76DA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953740"/>
            <a:ext cx="10515600" cy="1135914"/>
          </a:xfrm>
        </p:spPr>
        <p:txBody>
          <a:bodyPr/>
          <a:lstStyle/>
          <a:p>
            <a:r>
              <a:rPr lang="nl-NL" dirty="0"/>
              <a:t>Fikri el Makrini &amp; Julienne Holthuis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FF2D2-6B30-4689-A79C-64D62ED1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53" y="270884"/>
            <a:ext cx="8960158" cy="28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E8EE1-83AD-4498-A897-F92A2412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72" y="-865016"/>
            <a:ext cx="10515600" cy="2852737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97DB"/>
                </a:solidFill>
              </a:rPr>
              <a:t>Sessie nieuwe Wet Inburgering</a:t>
            </a:r>
            <a:endParaRPr lang="nl-NL" sz="4000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130FE0-59C1-450D-A3CE-F3F8294A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272" y="2204289"/>
            <a:ext cx="11608802" cy="3270079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Waarom een nieuwe wet en wat gaat veranderen?</a:t>
            </a:r>
          </a:p>
          <a:p>
            <a:endParaRPr lang="nl-NL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Hoe ziet een inburgeringstraject eruit: van AZC tot het inburgeringsexamen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/>
              <a:t>Toelichting aan de hand van de Klantreis RSD én de Praatplaat</a:t>
            </a:r>
          </a:p>
          <a:p>
            <a:endParaRPr lang="nl-NL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Hoe raakt deze nieuwe wet uw werk als raadslid?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3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3D980-E777-49A6-A52D-2A2C5C0B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/>
          <a:lstStyle/>
          <a:p>
            <a:r>
              <a:rPr lang="nl-NL" sz="4400" b="1" dirty="0">
                <a:solidFill>
                  <a:srgbClr val="0097DB"/>
                </a:solidFill>
              </a:rPr>
              <a:t>Tekortkomingen inburgeringswet 2013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3F3E8-8BAF-447B-BD7F-7B265693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1825625"/>
            <a:ext cx="11096412" cy="531202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is te complex om de inburgering zelf te organiseren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minderheid behaalt het inburgeringsexamen binnen de gestelde   termijn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Stelsel heeft weinig prikkels om een zo hoog mogelijk taalniveau te behalen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Beperkte aansluiting met participatie en onderwijs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Huidig systeem is fraudegevoelig en er zijn zorgen over de kwaliteit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6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E3666-23A6-47DC-81FA-FA48CD9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5" y="309711"/>
            <a:ext cx="9860313" cy="1325563"/>
          </a:xfrm>
        </p:spPr>
        <p:txBody>
          <a:bodyPr anchor="ctr">
            <a:normAutofit/>
          </a:bodyPr>
          <a:lstStyle/>
          <a:p>
            <a:r>
              <a:rPr lang="nl-NL" sz="4400" b="1" dirty="0">
                <a:solidFill>
                  <a:srgbClr val="0097DB"/>
                </a:solidFill>
              </a:rPr>
              <a:t>Kernprincipes nieuwe wet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BEBA33-CF03-48D6-91E9-1F2C22A63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087" y="1885783"/>
            <a:ext cx="733405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/>
              <a:t>Tijdige start </a:t>
            </a:r>
            <a:r>
              <a:rPr lang="nl-NL" dirty="0"/>
              <a:t>van de inburgering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Snelheid</a:t>
            </a:r>
            <a:r>
              <a:rPr lang="nl-NL" dirty="0"/>
              <a:t> van de inburgering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Maatwerk </a:t>
            </a:r>
            <a:r>
              <a:rPr lang="nl-NL" dirty="0"/>
              <a:t>door</a:t>
            </a:r>
            <a:r>
              <a:rPr lang="nl-NL" b="1" dirty="0"/>
              <a:t> </a:t>
            </a:r>
            <a:r>
              <a:rPr lang="nl-NL" dirty="0"/>
              <a:t>verschillende leerroutes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Dualiteit</a:t>
            </a:r>
            <a:r>
              <a:rPr lang="nl-NL" dirty="0"/>
              <a:t> combineren van taal en participatie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Kwaliteit</a:t>
            </a:r>
            <a:r>
              <a:rPr lang="nl-NL" dirty="0"/>
              <a:t> van het inburgeringsaanbod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382D01-0C15-450A-A4E7-76E8ADF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887" y="1512243"/>
            <a:ext cx="3146586" cy="33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30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C4C9D-382D-45B0-A214-7F06B148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49" y="254662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Belangrijkste punten van vernieuwing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B0CD6-CA31-480B-8872-FD2AA05D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9" y="1580225"/>
            <a:ext cx="11638624" cy="45967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Brede intake en een Persoonlijk Plan Inburgering en Participatie (PIP);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Ontzorgen zes maanden;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Hogere eisen inburgering, onder andere hogere taaleis (B1);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Eerder boetes uitdelen bij onvoldoende inzet;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Ontheffing niet meer mogelijk;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Onafhankelijke leerbaarheidstoets als indicator voor Leerroute;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Nieuwe leerroutes;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Regie terug naar gemeente. Leenstelsel word afgeschaft en gemeenten kopen onderdelen inburgering in.</a:t>
            </a:r>
          </a:p>
        </p:txBody>
      </p:sp>
    </p:spTree>
    <p:extLst>
      <p:ext uri="{BB962C8B-B14F-4D97-AF65-F5344CB8AC3E}">
        <p14:creationId xmlns:p14="http://schemas.microsoft.com/office/powerpoint/2010/main" val="78996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2B838-CCA8-49FD-A309-FDF6A132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65" y="500062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Wat gaat er nog meer veranderen?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EE965-3D9A-45E5-9A79-CB25589C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Betere verbinding inburgering en (andere) voorzieningen op lokaal niveau;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Zowel asiel- als gezinsmigranten in beeld, maar verschillend aanbod;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Verbeterde doorgaande lijn AZC naar gemeente.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2BD9EC-415A-487A-B844-68760328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00" y="3700469"/>
            <a:ext cx="3423394" cy="21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0C400-A50B-414A-861B-4ECEDE32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3" y="30047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Klantreis nieuwe Wet Inburgering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A5A4CA-C74B-4662-BD1A-F1BB78A10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65042">
            <a:off x="6176648" y="1799028"/>
            <a:ext cx="4812769" cy="325994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894840-81B5-420B-9336-905D31AE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4871">
            <a:off x="1537262" y="1659956"/>
            <a:ext cx="3230007" cy="44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4389"/>
      </p:ext>
    </p:extLst>
  </p:cSld>
  <p:clrMapOvr>
    <a:masterClrMapping/>
  </p:clrMapOvr>
</p:sld>
</file>

<file path=ppt/theme/theme1.xml><?xml version="1.0" encoding="utf-8"?>
<a:theme xmlns:a="http://schemas.openxmlformats.org/drawingml/2006/main" name="RSD_Powerpoint_DEF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D_Powerpoint_DEF" id="{4003F1B3-CB43-43E3-9ED8-13C85995D97D}" vid="{EBA10CAA-6779-4E6D-8D71-0688D2A730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E81CF0F7BDE409A8A17608EAB4694" ma:contentTypeVersion="10" ma:contentTypeDescription="Een nieuw document maken." ma:contentTypeScope="" ma:versionID="b2dd044bec65cff8575a87700a6e4bfd">
  <xsd:schema xmlns:xsd="http://www.w3.org/2001/XMLSchema" xmlns:xs="http://www.w3.org/2001/XMLSchema" xmlns:p="http://schemas.microsoft.com/office/2006/metadata/properties" xmlns:ns2="6eedb777-f999-4bcc-9d47-d0715b8c611f" targetNamespace="http://schemas.microsoft.com/office/2006/metadata/properties" ma:root="true" ma:fieldsID="af31edb4845772c4964ff7dee90b4377" ns2:_="">
    <xsd:import namespace="6eedb777-f999-4bcc-9d47-d0715b8c61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db777-f999-4bcc-9d47-d0715b8c6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365F8-AB56-42CA-94DB-93C50FCB2896}"/>
</file>

<file path=customXml/itemProps2.xml><?xml version="1.0" encoding="utf-8"?>
<ds:datastoreItem xmlns:ds="http://schemas.openxmlformats.org/officeDocument/2006/customXml" ds:itemID="{A2F59DC4-3E7D-41F3-BA90-D92BE1B24950}"/>
</file>

<file path=customXml/itemProps3.xml><?xml version="1.0" encoding="utf-8"?>
<ds:datastoreItem xmlns:ds="http://schemas.openxmlformats.org/officeDocument/2006/customXml" ds:itemID="{AE297A99-02A4-4430-89B6-7F161563071E}"/>
</file>

<file path=docProps/app.xml><?xml version="1.0" encoding="utf-8"?>
<Properties xmlns="http://schemas.openxmlformats.org/officeDocument/2006/extended-properties" xmlns:vt="http://schemas.openxmlformats.org/officeDocument/2006/docPropsVTypes">
  <Template>RSD_Powerpoint_DEF2</Template>
  <TotalTime>750</TotalTime>
  <Words>252</Words>
  <Application>Microsoft Office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RSD_Powerpoint_DEF2</vt:lpstr>
      <vt:lpstr>             Welkom! Presentatie nieuwe Wet Inburgering</vt:lpstr>
      <vt:lpstr>Sessie nieuwe Wet Inburgering</vt:lpstr>
      <vt:lpstr>Tekortkomingen inburgeringswet 2013</vt:lpstr>
      <vt:lpstr>Kernprincipes nieuwe wet</vt:lpstr>
      <vt:lpstr>Belangrijkste punten van vernieuwing</vt:lpstr>
      <vt:lpstr>Wat gaat er nog meer veranderen?</vt:lpstr>
      <vt:lpstr>Klantreis nieuwe Wet Inburgering</vt:lpstr>
    </vt:vector>
  </TitlesOfParts>
  <Company>Regionale ICT Dienst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Handleiding Powerpoint RSD</dc:title>
  <dc:creator>Jellinka Kuik</dc:creator>
  <cp:lastModifiedBy>Fikri el Makrini</cp:lastModifiedBy>
  <cp:revision>35</cp:revision>
  <dcterms:created xsi:type="dcterms:W3CDTF">2017-07-03T09:24:24Z</dcterms:created>
  <dcterms:modified xsi:type="dcterms:W3CDTF">2022-05-06T18:04:18Z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0x010100C20E81CF0F7BDE409A8A17608EAB4694</vt:lpwstr>
  </property>
</Properties>
</file>